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9F441-2FBD-4CD9-B626-3C19C892E8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Knapsack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054D63-1238-4C2D-B385-BD4B0B63E6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Backtracking</a:t>
            </a:r>
          </a:p>
        </p:txBody>
      </p:sp>
    </p:spTree>
    <p:extLst>
      <p:ext uri="{BB962C8B-B14F-4D97-AF65-F5344CB8AC3E}">
        <p14:creationId xmlns:p14="http://schemas.microsoft.com/office/powerpoint/2010/main" val="1536505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9707E-40E2-4F7F-B69E-F116380DD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5041" y="624110"/>
            <a:ext cx="10549572" cy="1280890"/>
          </a:xfrm>
        </p:spPr>
        <p:txBody>
          <a:bodyPr/>
          <a:lstStyle/>
          <a:p>
            <a:r>
              <a:rPr lang="en-IN" dirty="0"/>
              <a:t>Subset Sum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20645-8B31-4AAD-B39D-58910EA3A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E5A8BD-1FF4-4DFF-A992-845BF8890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41" y="1366149"/>
            <a:ext cx="10549572" cy="531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46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73D6F-B08A-48EC-AA77-F1E1E3E85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913" y="624110"/>
            <a:ext cx="8911687" cy="1280890"/>
          </a:xfrm>
        </p:spPr>
        <p:txBody>
          <a:bodyPr/>
          <a:lstStyle/>
          <a:p>
            <a:r>
              <a:rPr lang="en-IN" dirty="0"/>
              <a:t>Subset Sum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94E1C-7575-4983-9DA6-A99891668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5041E3-4C1F-4625-8F56-9A7FE6CFF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905000"/>
            <a:ext cx="10109200" cy="473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231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36848-8B64-4664-8138-759D0F84D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380270"/>
            <a:ext cx="8911687" cy="1280890"/>
          </a:xfrm>
        </p:spPr>
        <p:txBody>
          <a:bodyPr/>
          <a:lstStyle/>
          <a:p>
            <a:r>
              <a:rPr lang="en-IN" dirty="0"/>
              <a:t>Subset Sum Problem algorithm using Backtracking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C6D27-62D4-48A6-A96D-85F654E54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E8A32A-D26E-4360-B125-D8EE96BAA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852" y="1650636"/>
            <a:ext cx="9276609" cy="520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790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592AC-5C81-4CFB-BB49-F2248E885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B27F8-1CAD-4BFC-ABCE-0C2BCFF13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88CE01-0851-4620-BEFB-FE65939AB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040" y="302218"/>
            <a:ext cx="10335294" cy="593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16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373E3-0E5D-493E-AFC8-67D797023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94713-0BFF-4EFB-8009-DE7113F74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97D650-60CD-4645-B098-87CC563F3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865" y="386080"/>
            <a:ext cx="10616583" cy="623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204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ED0F1-FB39-44DD-BC1F-F11A9DA28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03E3A-EC52-4583-9274-CA99D542D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FF6F72-5188-4862-97CC-C62693906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420157"/>
            <a:ext cx="9723120" cy="603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39476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82851B719A08489219EF8AED4401B7" ma:contentTypeVersion="2" ma:contentTypeDescription="Create a new document." ma:contentTypeScope="" ma:versionID="dac02611194c86cec8bd58dacc75600f">
  <xsd:schema xmlns:xsd="http://www.w3.org/2001/XMLSchema" xmlns:xs="http://www.w3.org/2001/XMLSchema" xmlns:p="http://schemas.microsoft.com/office/2006/metadata/properties" xmlns:ns2="9f98a01f-17cd-4f42-92c9-990b58ed5612" targetNamespace="http://schemas.microsoft.com/office/2006/metadata/properties" ma:root="true" ma:fieldsID="9cc5bab601e78734ff88d778bf4d183a" ns2:_="">
    <xsd:import namespace="9f98a01f-17cd-4f42-92c9-990b58ed561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98a01f-17cd-4f42-92c9-990b58ed561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84AF5DD-5037-42D0-933C-A9334A53BD4E}"/>
</file>

<file path=customXml/itemProps2.xml><?xml version="1.0" encoding="utf-8"?>
<ds:datastoreItem xmlns:ds="http://schemas.openxmlformats.org/officeDocument/2006/customXml" ds:itemID="{774261E5-F8AC-49B9-83BF-6148ED09A44A}"/>
</file>

<file path=customXml/itemProps3.xml><?xml version="1.0" encoding="utf-8"?>
<ds:datastoreItem xmlns:ds="http://schemas.openxmlformats.org/officeDocument/2006/customXml" ds:itemID="{2AEFD90C-341C-4E9B-85C9-E88C88989123}"/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228</TotalTime>
  <Words>15</Words>
  <Application>Microsoft Office PowerPoint</Application>
  <PresentationFormat>Widescreen</PresentationFormat>
  <Paragraphs>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Wisp</vt:lpstr>
      <vt:lpstr>Knapsack Problem</vt:lpstr>
      <vt:lpstr>Subset Sum Problem</vt:lpstr>
      <vt:lpstr>Subset Sum Problem</vt:lpstr>
      <vt:lpstr>Subset Sum Problem algorithm using Backtracking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Knapsack Problem</dc:title>
  <dc:creator>venu.dusi@gmail.com</dc:creator>
  <cp:lastModifiedBy>venu.dusi@gmail.com</cp:lastModifiedBy>
  <cp:revision>7</cp:revision>
  <dcterms:created xsi:type="dcterms:W3CDTF">2020-04-27T04:13:46Z</dcterms:created>
  <dcterms:modified xsi:type="dcterms:W3CDTF">2020-04-27T08:02:13Z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0x010100B082851B719A08489219EF8AED4401B7</vt:lpwstr>
  </property>
</Properties>
</file>

<file path=docProps/thumbnail.jpeg>
</file>